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30"/>
    <p:restoredTop sz="94679"/>
  </p:normalViewPr>
  <p:slideViewPr>
    <p:cSldViewPr snapToGrid="0">
      <p:cViewPr varScale="1">
        <p:scale>
          <a:sx n="52" d="100"/>
          <a:sy n="52" d="100"/>
        </p:scale>
        <p:origin x="1088" y="200"/>
      </p:cViewPr>
      <p:guideLst>
        <p:guide orient="horz" pos="4320"/>
        <p:guide pos="765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93" d="100"/>
          <a:sy n="93" d="100"/>
        </p:scale>
        <p:origin x="239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2417AE0-8016-3C4D-12FE-D02F772889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2A12EC1-14D4-A470-BD2F-C5B34DFAE9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C8D763-90C7-7043-8266-33DD6F77B23D}" type="datetimeFigureOut">
              <a:rPr kumimoji="1" lang="zh-CN" altLang="en-US" smtClean="0"/>
              <a:t>2025/4/9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A92291-E263-83F0-7C35-D361E3C4D6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742D69C-1995-E2D9-59DD-F20720D75F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B3D04-9C5B-D143-97C1-A699F48F2B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0704544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5" name="Shape 14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演讲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B7F6BCEF-2849-E491-2B95-534657306A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48819" y="3487113"/>
            <a:ext cx="21844000" cy="3879454"/>
          </a:xfrm>
        </p:spPr>
        <p:txBody>
          <a:bodyPr/>
          <a:lstStyle>
            <a:lvl1pPr>
              <a:defRPr b="1" i="0">
                <a:solidFill>
                  <a:srgbClr val="FFFFFF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defRPr>
            </a:lvl1pPr>
          </a:lstStyle>
          <a:p>
            <a:pPr algn="l" defTabSz="2413955">
              <a:lnSpc>
                <a:spcPct val="80000"/>
              </a:lnSpc>
              <a:defRPr sz="1188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pPr>
            <a:r>
              <a:rPr lang="en" altLang="zh-CN" b="1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Slide PowerPoint Standard</a:t>
            </a:r>
            <a:br>
              <a:rPr lang="en" altLang="zh-CN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</a:br>
            <a:r>
              <a:rPr lang="en" altLang="zh-CN" b="1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Template</a:t>
            </a:r>
            <a:endParaRPr lang="en" altLang="zh-CN" dirty="0"/>
          </a:p>
        </p:txBody>
      </p:sp>
      <p:sp>
        <p:nvSpPr>
          <p:cNvPr id="20" name="正文级别 1…">
            <a:extLst>
              <a:ext uri="{FF2B5EF4-FFF2-40B4-BE49-F238E27FC236}">
                <a16:creationId xmlns:a16="http://schemas.microsoft.com/office/drawing/2014/main" id="{F8A57F2C-59B4-0E4E-597F-68D8671F045C}"/>
              </a:ext>
            </a:extLst>
          </p:cNvPr>
          <p:cNvSpPr txBox="1">
            <a:spLocks noGrp="1"/>
          </p:cNvSpPr>
          <p:nvPr>
            <p:ph idx="1" hasCustomPrompt="1"/>
          </p:nvPr>
        </p:nvSpPr>
        <p:spPr>
          <a:xfrm>
            <a:off x="6764275" y="9682730"/>
            <a:ext cx="9202975" cy="1066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4300" b="1" i="0">
                <a:solidFill>
                  <a:srgbClr val="FFFFFF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  <a:lvl2pPr indent="0"/>
            <a:lvl3pPr indent="0">
              <a:defRPr sz="4300" b="1" i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3pPr>
            <a:lvl4pPr indent="0">
              <a:defRPr sz="4300"/>
            </a:lvl4pPr>
            <a:lvl5pPr indent="0">
              <a:defRPr sz="4300"/>
            </a:lvl5pPr>
          </a:lstStyle>
          <a:p>
            <a:pPr marL="0" marR="0" lvl="2" indent="0" algn="ctr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Speaker name and title</a:t>
            </a:r>
            <a:endParaRPr lang="en" altLang="zh-CN"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</p:spTree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图像" descr="图像"/>
          <p:cNvPicPr>
            <a:picLocks noChangeAspect="1"/>
          </p:cNvPicPr>
          <p:nvPr/>
        </p:nvPicPr>
        <p:blipFill rotWithShape="1">
          <a:blip r:embed="rId3"/>
          <a:srcRect l="84917"/>
          <a:stretch/>
        </p:blipFill>
        <p:spPr>
          <a:xfrm>
            <a:off x="0" y="-51859"/>
            <a:ext cx="3743530" cy="3957154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1.  Subtitle Her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0010960" y="2801525"/>
            <a:ext cx="8328100" cy="1091019"/>
          </a:xfrm>
          <a:prstGeom prst="rect">
            <a:avLst/>
          </a:prstGeom>
        </p:spPr>
        <p:txBody>
          <a:bodyPr anchor="b"/>
          <a:lstStyle>
            <a:lvl1pPr algn="l" defTabSz="1999437">
              <a:lnSpc>
                <a:spcPct val="90000"/>
              </a:lnSpc>
              <a:defRPr sz="574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" altLang="zh-CN" dirty="0">
                <a:solidFill>
                  <a:srgbClr val="FFFFFF"/>
                </a:solidFill>
                <a:effectLst/>
                <a:latin typeface="Alibaba PuHuiTi Light" pitchFamily="18" charset="-122"/>
                <a:ea typeface="Alibaba PuHuiTi Light" pitchFamily="18" charset="-122"/>
              </a:rPr>
              <a:t>1.  Subtitle Here</a:t>
            </a:r>
          </a:p>
        </p:txBody>
      </p:sp>
      <p:pic>
        <p:nvPicPr>
          <p:cNvPr id="35" name="图像" descr="图像"/>
          <p:cNvPicPr>
            <a:picLocks noChangeAspect="1"/>
          </p:cNvPicPr>
          <p:nvPr/>
        </p:nvPicPr>
        <p:blipFill rotWithShape="1">
          <a:blip r:embed="rId4"/>
          <a:srcRect r="72089" b="46911"/>
          <a:stretch/>
        </p:blipFill>
        <p:spPr>
          <a:xfrm>
            <a:off x="8596300" y="5137747"/>
            <a:ext cx="15787700" cy="8693445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CONTENTS"/>
          <p:cNvSpPr txBox="1"/>
          <p:nvPr/>
        </p:nvSpPr>
        <p:spPr>
          <a:xfrm>
            <a:off x="3967604" y="2597734"/>
            <a:ext cx="5257293" cy="149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80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Medium"/>
                <a:ea typeface="Alibaba PuHuiTi Medium"/>
                <a:cs typeface="Alibaba PuHuiTi Medium"/>
                <a:sym typeface="Alibaba PuHuiTi Medium"/>
              </a:defRPr>
            </a:lvl1pPr>
          </a:lstStyle>
          <a:p>
            <a:r>
              <a:t>CONTENTS</a:t>
            </a:r>
          </a:p>
        </p:txBody>
      </p:sp>
      <p:pic>
        <p:nvPicPr>
          <p:cNvPr id="37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42664" y="11777698"/>
            <a:ext cx="3757339" cy="1439403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OSPO Summit 2022"/>
          <p:cNvSpPr txBox="1"/>
          <p:nvPr/>
        </p:nvSpPr>
        <p:spPr>
          <a:xfrm>
            <a:off x="17453960" y="12008449"/>
            <a:ext cx="6031866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500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rPr lang="en-US" altLang="zh-CN" dirty="0"/>
              <a:t>The 3</a:t>
            </a:r>
            <a:r>
              <a:rPr lang="en-US" altLang="zh-CN" baseline="30000" dirty="0"/>
              <a:t>nd</a:t>
            </a:r>
            <a:r>
              <a:rPr lang="en-US" altLang="zh-CN" dirty="0"/>
              <a:t> </a:t>
            </a:r>
            <a:r>
              <a:rPr dirty="0"/>
              <a:t>OSPO Summit</a:t>
            </a:r>
          </a:p>
        </p:txBody>
      </p:sp>
      <p:sp>
        <p:nvSpPr>
          <p:cNvPr id="39" name="2.  …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0010960" y="4007736"/>
            <a:ext cx="8328100" cy="1091019"/>
          </a:xfrm>
          <a:prstGeom prst="rect">
            <a:avLst/>
          </a:prstGeom>
        </p:spPr>
        <p:txBody>
          <a:bodyPr anchor="b"/>
          <a:lstStyle>
            <a:lvl1pPr algn="l" defTabSz="1999437">
              <a:lnSpc>
                <a:spcPct val="90000"/>
              </a:lnSpc>
              <a:defRPr sz="574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-US" altLang="zh-CN" dirty="0"/>
              <a:t>2.</a:t>
            </a:r>
            <a:r>
              <a:rPr lang="zh-CN" altLang="en-US" dirty="0"/>
              <a:t>  </a:t>
            </a:r>
            <a:r>
              <a:rPr lang="en-US" altLang="zh-CN" dirty="0"/>
              <a:t>…</a:t>
            </a:r>
            <a:endParaRPr dirty="0"/>
          </a:p>
        </p:txBody>
      </p:sp>
      <p:sp>
        <p:nvSpPr>
          <p:cNvPr id="40" name="3.  …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10010960" y="5137747"/>
            <a:ext cx="8328100" cy="1091019"/>
          </a:xfrm>
          <a:prstGeom prst="rect">
            <a:avLst/>
          </a:prstGeom>
        </p:spPr>
        <p:txBody>
          <a:bodyPr anchor="b"/>
          <a:lstStyle>
            <a:lvl1pPr algn="l" defTabSz="1999437">
              <a:lnSpc>
                <a:spcPct val="90000"/>
              </a:lnSpc>
              <a:defRPr sz="574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-US" dirty="0"/>
              <a:t>3.  …</a:t>
            </a:r>
            <a:endParaRPr dirty="0"/>
          </a:p>
        </p:txBody>
      </p:sp>
      <p:sp>
        <p:nvSpPr>
          <p:cNvPr id="41" name="4.  …"/>
          <p:cNvSpPr txBox="1">
            <a:spLocks noGrp="1"/>
          </p:cNvSpPr>
          <p:nvPr>
            <p:ph type="body" sz="quarter" idx="24" hasCustomPrompt="1"/>
          </p:nvPr>
        </p:nvSpPr>
        <p:spPr>
          <a:xfrm>
            <a:off x="10010960" y="6312491"/>
            <a:ext cx="8328100" cy="1091018"/>
          </a:xfrm>
          <a:prstGeom prst="rect">
            <a:avLst/>
          </a:prstGeom>
        </p:spPr>
        <p:txBody>
          <a:bodyPr anchor="b"/>
          <a:lstStyle>
            <a:lvl1pPr algn="l" defTabSz="1999437">
              <a:lnSpc>
                <a:spcPct val="90000"/>
              </a:lnSpc>
              <a:defRPr sz="574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-US" dirty="0"/>
              <a:t>4.  …</a:t>
            </a:r>
            <a:endParaRPr dirty="0"/>
          </a:p>
        </p:txBody>
      </p:sp>
      <p:sp>
        <p:nvSpPr>
          <p:cNvPr id="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章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0" name="图像" descr="图像"/>
          <p:cNvPicPr>
            <a:picLocks noChangeAspect="1"/>
          </p:cNvPicPr>
          <p:nvPr/>
        </p:nvPicPr>
        <p:blipFill rotWithShape="1">
          <a:blip r:embed="rId3"/>
          <a:srcRect l="67314"/>
          <a:stretch/>
        </p:blipFill>
        <p:spPr>
          <a:xfrm>
            <a:off x="-217520" y="0"/>
            <a:ext cx="6077292" cy="2964283"/>
          </a:xfrm>
          <a:prstGeom prst="rect">
            <a:avLst/>
          </a:prstGeom>
          <a:ln w="12700">
            <a:miter lim="400000"/>
          </a:ln>
        </p:spPr>
      </p:pic>
      <p:pic>
        <p:nvPicPr>
          <p:cNvPr id="51" name="图像" descr="图像"/>
          <p:cNvPicPr>
            <a:picLocks noChangeAspect="1"/>
          </p:cNvPicPr>
          <p:nvPr/>
        </p:nvPicPr>
        <p:blipFill>
          <a:blip r:embed="rId4"/>
          <a:srcRect r="46619"/>
          <a:stretch>
            <a:fillRect/>
          </a:stretch>
        </p:blipFill>
        <p:spPr>
          <a:xfrm>
            <a:off x="12869464" y="7372314"/>
            <a:ext cx="11732056" cy="6362773"/>
          </a:xfrm>
          <a:prstGeom prst="rect">
            <a:avLst/>
          </a:prstGeom>
          <a:ln w="12700">
            <a:miter lim="400000"/>
          </a:ln>
        </p:spPr>
      </p:pic>
      <p:pic>
        <p:nvPicPr>
          <p:cNvPr id="52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8" y="259106"/>
            <a:ext cx="9904170" cy="13197788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Part 01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387093" y="2905832"/>
            <a:ext cx="6772276" cy="2717801"/>
          </a:xfrm>
          <a:prstGeom prst="rect">
            <a:avLst/>
          </a:prstGeom>
        </p:spPr>
        <p:txBody>
          <a:bodyPr wrap="none" anchor="b"/>
          <a:lstStyle>
            <a:lvl1pPr defTabSz="2438338">
              <a:lnSpc>
                <a:spcPct val="90000"/>
              </a:lnSpc>
              <a:defRPr sz="15000">
                <a:ln w="50800" cap="flat">
                  <a:solidFill>
                    <a:srgbClr val="FFFFFF"/>
                  </a:solidFill>
                  <a:prstDash val="solid"/>
                  <a:miter lim="400000"/>
                </a:ln>
                <a:noFill/>
                <a:latin typeface="Alibaba PuHuiTi H"/>
                <a:ea typeface="Alibaba PuHuiTi H"/>
                <a:cs typeface="Alibaba PuHuiTi H"/>
                <a:sym typeface="Alibaba PuHuiTi Heavy"/>
              </a:defRPr>
            </a:lvl1pPr>
          </a:lstStyle>
          <a:p>
            <a:pPr algn="ctr"/>
            <a:r>
              <a:rPr lang="en" altLang="zh-CN" b="1" dirty="0">
                <a:effectLst/>
                <a:latin typeface="Alibaba PuHuiTi" pitchFamily="18" charset="-122"/>
                <a:ea typeface="Alibaba PuHuiTi" pitchFamily="18" charset="-122"/>
              </a:rPr>
              <a:t>Part 01</a:t>
            </a:r>
            <a:endParaRPr lang="en" altLang="zh-CN" dirty="0">
              <a:effectLst/>
              <a:latin typeface="Alibaba PuHuiTi" pitchFamily="18" charset="-122"/>
              <a:ea typeface="Alibaba PuHuiTi" pitchFamily="18" charset="-122"/>
            </a:endParaRPr>
          </a:p>
        </p:txBody>
      </p:sp>
      <p:sp>
        <p:nvSpPr>
          <p:cNvPr id="54" name="1.  Subtitle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8436" y="6833835"/>
            <a:ext cx="8328101" cy="1091019"/>
          </a:xfrm>
          <a:prstGeom prst="rect">
            <a:avLst/>
          </a:prstGeom>
        </p:spPr>
        <p:txBody>
          <a:bodyPr anchor="b"/>
          <a:lstStyle>
            <a:lvl1pPr algn="l" defTabSz="1999437">
              <a:lnSpc>
                <a:spcPct val="90000"/>
              </a:lnSpc>
              <a:defRPr sz="574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" altLang="zh-CN" dirty="0">
                <a:solidFill>
                  <a:srgbClr val="FFFFFF"/>
                </a:solidFill>
                <a:effectLst/>
                <a:latin typeface="Alibaba PuHuiTi Light" pitchFamily="18" charset="-122"/>
                <a:ea typeface="Alibaba PuHuiTi Light" pitchFamily="18" charset="-122"/>
              </a:rPr>
              <a:t>1.  Subtitle Here</a:t>
            </a:r>
          </a:p>
        </p:txBody>
      </p:sp>
      <p:sp>
        <p:nvSpPr>
          <p:cNvPr id="55" name="Section…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13653833" y="8297009"/>
            <a:ext cx="7196226" cy="2442211"/>
          </a:xfrm>
          <a:prstGeom prst="rect">
            <a:avLst/>
          </a:prstGeom>
        </p:spPr>
        <p:txBody>
          <a:bodyPr anchor="b"/>
          <a:lstStyle/>
          <a:p>
            <a:pPr algn="l" defTabSz="2438338">
              <a:lnSpc>
                <a:spcPct val="90000"/>
              </a:lnSpc>
              <a:defRPr sz="70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pPr>
            <a:r>
              <a:rPr lang="zh-CN" altLang="en-US" dirty="0"/>
              <a:t>小结内容</a:t>
            </a:r>
          </a:p>
          <a:p>
            <a:pPr algn="l" defTabSz="2438338">
              <a:lnSpc>
                <a:spcPct val="90000"/>
              </a:lnSpc>
              <a:defRPr sz="70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pPr>
            <a:endParaRPr dirty="0"/>
          </a:p>
        </p:txBody>
      </p:sp>
      <p:sp>
        <p:nvSpPr>
          <p:cNvPr id="5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内容页 - 浅色底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图像" descr="图像">
            <a:extLst>
              <a:ext uri="{FF2B5EF4-FFF2-40B4-BE49-F238E27FC236}">
                <a16:creationId xmlns:a16="http://schemas.microsoft.com/office/drawing/2014/main" id="{FED77C87-245C-E928-EB98-2BBAB70574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008448"/>
            <a:ext cx="24384000" cy="17075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图像" descr="图像">
            <a:extLst>
              <a:ext uri="{FF2B5EF4-FFF2-40B4-BE49-F238E27FC236}">
                <a16:creationId xmlns:a16="http://schemas.microsoft.com/office/drawing/2014/main" id="{4760CFCD-DB82-B025-1969-EDABD51A27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536" t="42502" r="72089" b="47070"/>
          <a:stretch/>
        </p:blipFill>
        <p:spPr>
          <a:xfrm>
            <a:off x="8899605" y="12003723"/>
            <a:ext cx="15484395" cy="1707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图像" descr="图像">
            <a:extLst>
              <a:ext uri="{FF2B5EF4-FFF2-40B4-BE49-F238E27FC236}">
                <a16:creationId xmlns:a16="http://schemas.microsoft.com/office/drawing/2014/main" id="{CD724D59-A864-250B-A8BB-B1AE0B0102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9093957" y="12335336"/>
            <a:ext cx="2804554" cy="107440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OSPO Summit 2022">
            <a:extLst>
              <a:ext uri="{FF2B5EF4-FFF2-40B4-BE49-F238E27FC236}">
                <a16:creationId xmlns:a16="http://schemas.microsoft.com/office/drawing/2014/main" id="{27663C41-0FF4-7156-12C4-B8098F9B8F70}"/>
              </a:ext>
            </a:extLst>
          </p:cNvPr>
          <p:cNvSpPr txBox="1"/>
          <p:nvPr userDrawn="1"/>
        </p:nvSpPr>
        <p:spPr>
          <a:xfrm>
            <a:off x="17453960" y="12383585"/>
            <a:ext cx="6031866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500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rPr lang="en-US" altLang="zh-CN" dirty="0"/>
              <a:t>The 3</a:t>
            </a:r>
            <a:r>
              <a:rPr lang="en-US" altLang="zh-CN" baseline="30000" dirty="0"/>
              <a:t>nd</a:t>
            </a:r>
            <a:r>
              <a:rPr lang="en-US" altLang="zh-CN" dirty="0"/>
              <a:t> OSPO Summit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内容页 - 深色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图像" descr="图像"/>
          <p:cNvPicPr>
            <a:picLocks noChangeAspect="1"/>
          </p:cNvPicPr>
          <p:nvPr/>
        </p:nvPicPr>
        <p:blipFill rotWithShape="1">
          <a:blip r:embed="rId3"/>
          <a:srcRect l="81422"/>
          <a:stretch/>
        </p:blipFill>
        <p:spPr>
          <a:xfrm>
            <a:off x="0" y="-120233"/>
            <a:ext cx="3831922" cy="3288466"/>
          </a:xfrm>
          <a:prstGeom prst="rect">
            <a:avLst/>
          </a:prstGeom>
          <a:ln w="12700">
            <a:miter lim="400000"/>
          </a:ln>
        </p:spPr>
      </p:pic>
      <p:pic>
        <p:nvPicPr>
          <p:cNvPr id="65" name="图像" descr="图像"/>
          <p:cNvPicPr>
            <a:picLocks noChangeAspect="1"/>
          </p:cNvPicPr>
          <p:nvPr/>
        </p:nvPicPr>
        <p:blipFill rotWithShape="1">
          <a:blip r:embed="rId4"/>
          <a:srcRect l="536" r="72089" b="47070"/>
          <a:stretch/>
        </p:blipFill>
        <p:spPr>
          <a:xfrm>
            <a:off x="8899605" y="5043963"/>
            <a:ext cx="15484395" cy="8667312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图像" descr="图像">
            <a:extLst>
              <a:ext uri="{FF2B5EF4-FFF2-40B4-BE49-F238E27FC236}">
                <a16:creationId xmlns:a16="http://schemas.microsoft.com/office/drawing/2014/main" id="{F4453077-697C-03DF-2852-470321CF07E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9093957" y="12335336"/>
            <a:ext cx="2804554" cy="107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OSPO Summit 2022">
            <a:extLst>
              <a:ext uri="{FF2B5EF4-FFF2-40B4-BE49-F238E27FC236}">
                <a16:creationId xmlns:a16="http://schemas.microsoft.com/office/drawing/2014/main" id="{50A0E019-90E5-E61B-30D2-F0B3B37E5FA3}"/>
              </a:ext>
            </a:extLst>
          </p:cNvPr>
          <p:cNvSpPr txBox="1"/>
          <p:nvPr userDrawn="1"/>
        </p:nvSpPr>
        <p:spPr>
          <a:xfrm>
            <a:off x="17453960" y="12383585"/>
            <a:ext cx="6031866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500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rPr lang="en-US" altLang="zh-CN" dirty="0"/>
              <a:t>The 3</a:t>
            </a:r>
            <a:r>
              <a:rPr lang="en-US" altLang="zh-CN" baseline="30000" dirty="0"/>
              <a:t>nd</a:t>
            </a:r>
            <a:r>
              <a:rPr lang="en-US" altLang="zh-CN" dirty="0"/>
              <a:t> OSPO Summit</a:t>
            </a:r>
          </a:p>
        </p:txBody>
      </p:sp>
    </p:spTree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400" y="37923"/>
            <a:ext cx="18592800" cy="2964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77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6198" y="3759"/>
            <a:ext cx="7737806" cy="2964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8828" y="1267061"/>
            <a:ext cx="1714526" cy="879239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图像" descr="图像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80138" y="221303"/>
            <a:ext cx="3199525" cy="2706994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图像" descr="图像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87031" y="7021016"/>
            <a:ext cx="3928924" cy="5013872"/>
          </a:xfrm>
          <a:prstGeom prst="rect">
            <a:avLst/>
          </a:prstGeom>
          <a:ln w="12700">
            <a:miter lim="400000"/>
          </a:ln>
        </p:spPr>
      </p:pic>
      <p:pic>
        <p:nvPicPr>
          <p:cNvPr id="82" name="图像" descr="图像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571844" y="2759915"/>
            <a:ext cx="3204211" cy="3204211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图像" descr="图像"/>
          <p:cNvPicPr>
            <a:picLocks noChangeAspect="1"/>
          </p:cNvPicPr>
          <p:nvPr/>
        </p:nvPicPr>
        <p:blipFill rotWithShape="1">
          <a:blip r:embed="rId9"/>
          <a:srcRect r="32031"/>
          <a:stretch/>
        </p:blipFill>
        <p:spPr>
          <a:xfrm>
            <a:off x="5505051" y="8258468"/>
            <a:ext cx="18904349" cy="5461291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@ Contact information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9844957" y="9422577"/>
            <a:ext cx="5048886" cy="762001"/>
          </a:xfrm>
          <a:prstGeom prst="rect">
            <a:avLst/>
          </a:prstGeom>
        </p:spPr>
        <p:txBody>
          <a:bodyPr wrap="none" anchor="b"/>
          <a:lstStyle>
            <a:lvl1pPr algn="l" defTabSz="2438338">
              <a:lnSpc>
                <a:spcPct val="90000"/>
              </a:lnSpc>
              <a:defRPr sz="38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" altLang="zh-CN" dirty="0">
                <a:solidFill>
                  <a:srgbClr val="FFFFFF"/>
                </a:solidFill>
                <a:effectLst/>
                <a:latin typeface="Alibaba PuHuiTi Light" pitchFamily="18" charset="-122"/>
                <a:ea typeface="Alibaba PuHuiTi Light" pitchFamily="18" charset="-122"/>
              </a:rPr>
              <a:t>@ Contact information </a:t>
            </a:r>
          </a:p>
        </p:txBody>
      </p:sp>
      <p:pic>
        <p:nvPicPr>
          <p:cNvPr id="87" name="图像" descr="图像"/>
          <p:cNvPicPr>
            <a:picLocks noChangeAspect="1"/>
          </p:cNvPicPr>
          <p:nvPr/>
        </p:nvPicPr>
        <p:blipFill>
          <a:blip r:embed="rId10">
            <a:alphaModFix amt="50233"/>
          </a:blip>
          <a:stretch>
            <a:fillRect/>
          </a:stretch>
        </p:blipFill>
        <p:spPr>
          <a:xfrm>
            <a:off x="18520638" y="9422577"/>
            <a:ext cx="3928924" cy="5235482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0EE0FCC-952C-04D3-3CAF-0C909DA25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70000" y="3909242"/>
            <a:ext cx="21844000" cy="3879454"/>
          </a:xfrm>
        </p:spPr>
        <p:txBody>
          <a:bodyPr/>
          <a:lstStyle>
            <a:lvl1pPr algn="ctr">
              <a:defRPr/>
            </a:lvl1pPr>
          </a:lstStyle>
          <a:p>
            <a:pPr defTabSz="2438338">
              <a:lnSpc>
                <a:spcPct val="90000"/>
              </a:lnSpc>
              <a:defRPr sz="15000">
                <a:solidFill>
                  <a:srgbClr val="FFFFFF"/>
                </a:solidFill>
                <a:latin typeface="Alibaba PuHuiTi H"/>
                <a:ea typeface="Alibaba PuHuiTi H"/>
                <a:cs typeface="Alibaba PuHuiTi H"/>
                <a:sym typeface="Alibaba PuHuiTi Heavy"/>
              </a:defRPr>
            </a:pPr>
            <a:r>
              <a:rPr lang="en-US" altLang="zh-CN" dirty="0"/>
              <a:t>Thank you!</a:t>
            </a:r>
            <a:endParaRPr lang="zh-CN" altLang="en-US" dirty="0"/>
          </a:p>
        </p:txBody>
      </p:sp>
      <p:sp>
        <p:nvSpPr>
          <p:cNvPr id="16" name="OSPO Summit 2022">
            <a:extLst>
              <a:ext uri="{FF2B5EF4-FFF2-40B4-BE49-F238E27FC236}">
                <a16:creationId xmlns:a16="http://schemas.microsoft.com/office/drawing/2014/main" id="{AB6E9EB7-44B3-594B-5225-676227321723}"/>
              </a:ext>
            </a:extLst>
          </p:cNvPr>
          <p:cNvSpPr txBox="1"/>
          <p:nvPr userDrawn="1"/>
        </p:nvSpPr>
        <p:spPr>
          <a:xfrm>
            <a:off x="4717044" y="1031185"/>
            <a:ext cx="721537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600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rPr lang="en-US" altLang="zh-CN" dirty="0"/>
              <a:t>The 3</a:t>
            </a:r>
            <a:r>
              <a:rPr lang="en-US" altLang="zh-CN" baseline="30000" dirty="0"/>
              <a:t>nd</a:t>
            </a:r>
            <a:r>
              <a:rPr lang="en-US" altLang="zh-CN" dirty="0"/>
              <a:t> </a:t>
            </a:r>
            <a:r>
              <a:rPr dirty="0"/>
              <a:t>OSPO Summit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5.png"/><Relationship Id="rId1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8.png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像" descr="图像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图像" descr="图像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25400" y="3759"/>
            <a:ext cx="18592800" cy="2964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图像" descr="图像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616198" y="3759"/>
            <a:ext cx="7737806" cy="2964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图像" descr="图像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53428" y="1267061"/>
            <a:ext cx="1714526" cy="879239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图像" descr="图像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380138" y="221303"/>
            <a:ext cx="3199525" cy="2706994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图像" descr="图像"/>
          <p:cNvPicPr>
            <a:picLocks noChangeAspect="1"/>
          </p:cNvPicPr>
          <p:nvPr userDrawn="1"/>
        </p:nvPicPr>
        <p:blipFill>
          <a:blip r:embed="rId13">
            <a:alphaModFix amt="20858"/>
          </a:blip>
          <a:stretch>
            <a:fillRect/>
          </a:stretch>
        </p:blipFill>
        <p:spPr>
          <a:xfrm>
            <a:off x="4734788" y="760830"/>
            <a:ext cx="3669897" cy="4683317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图像" descr="图像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67701" y="8676595"/>
            <a:ext cx="3754197" cy="37542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图像" descr="图像"/>
          <p:cNvPicPr>
            <a:picLocks noChangeAspect="1"/>
          </p:cNvPicPr>
          <p:nvPr/>
        </p:nvPicPr>
        <p:blipFill>
          <a:blip r:embed="rId15">
            <a:alphaModFix amt="74302"/>
          </a:blip>
          <a:stretch>
            <a:fillRect/>
          </a:stretch>
        </p:blipFill>
        <p:spPr>
          <a:xfrm>
            <a:off x="18571844" y="2759915"/>
            <a:ext cx="3204211" cy="32042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图像" descr="图像"/>
          <p:cNvPicPr>
            <a:picLocks noChangeAspect="1"/>
          </p:cNvPicPr>
          <p:nvPr/>
        </p:nvPicPr>
        <p:blipFill rotWithShape="1">
          <a:blip r:embed="rId16"/>
          <a:srcRect r="33621" b="32584"/>
          <a:stretch/>
        </p:blipFill>
        <p:spPr>
          <a:xfrm>
            <a:off x="5922061" y="8283868"/>
            <a:ext cx="18461940" cy="54283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图像" descr="图像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7477340" y="6274941"/>
            <a:ext cx="4702487" cy="6266291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rPr lang="en" altLang="zh-CN" b="1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Slide PowerPoint Standard</a:t>
            </a:r>
            <a:br>
              <a:rPr lang="en" altLang="zh-CN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</a:br>
            <a:r>
              <a:rPr lang="en" altLang="zh-CN" b="1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Template</a:t>
            </a:r>
            <a:endParaRPr lang="en" altLang="zh-CN" dirty="0">
              <a:solidFill>
                <a:srgbClr val="FFFFFF"/>
              </a:solidFill>
              <a:effectLst/>
              <a:latin typeface="Alibaba PuHuiTi" pitchFamily="18" charset="-122"/>
              <a:ea typeface="Alibaba PuHuiTi" pitchFamily="18" charset="-122"/>
            </a:endParaRPr>
          </a:p>
        </p:txBody>
      </p:sp>
      <p:sp>
        <p:nvSpPr>
          <p:cNvPr id="15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906661" y="9448274"/>
            <a:ext cx="9202975" cy="1066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2pPr indent="0"/>
            <a:lvl3pPr indent="0"/>
            <a:lvl4pPr indent="0"/>
            <a:lvl5pPr indent="0"/>
          </a:lstStyle>
          <a:p>
            <a:r>
              <a:rPr lang="en" altLang="zh-CN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Speaker name and title</a:t>
            </a:r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1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OSPO Summit 2022"/>
          <p:cNvSpPr txBox="1"/>
          <p:nvPr/>
        </p:nvSpPr>
        <p:spPr>
          <a:xfrm>
            <a:off x="4751069" y="1055137"/>
            <a:ext cx="721537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600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rPr lang="en-US" altLang="zh-CN" dirty="0"/>
              <a:t>The 3</a:t>
            </a:r>
            <a:r>
              <a:rPr lang="en-US" altLang="zh-CN" baseline="30000" dirty="0"/>
              <a:t>nd</a:t>
            </a:r>
            <a:r>
              <a:rPr lang="en-US" altLang="zh-CN" dirty="0"/>
              <a:t> </a:t>
            </a:r>
            <a:r>
              <a:rPr dirty="0"/>
              <a:t>OSPO Summit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7" r:id="rId4"/>
    <p:sldLayoutId id="2147483652" r:id="rId5"/>
    <p:sldLayoutId id="2147483653" r:id="rId6"/>
  </p:sldLayoutIdLst>
  <p:transition spd="med"/>
  <p:txStyles>
    <p:titleStyle>
      <a:lvl1pPr marL="0" marR="0" indent="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00" b="0" i="0" u="none" strike="noStrike" cap="none" spc="0" baseline="0">
          <a:solidFill>
            <a:srgbClr val="D5D5D5"/>
          </a:solidFill>
          <a:uFillTx/>
          <a:latin typeface="Alibaba PuHuiTi Medium" pitchFamily="18" charset="-122"/>
          <a:ea typeface="Alibaba PuHuiTi Medium" pitchFamily="18" charset="-122"/>
          <a:cs typeface="Alibaba PuHuiTi Medium" pitchFamily="18" charset="-122"/>
          <a:sym typeface="Avenir Next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 userDrawn="1">
          <p15:clr>
            <a:srgbClr val="F26B43"/>
          </p15:clr>
        </p15:guide>
        <p15:guide id="2" pos="76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pan.baidu.com/s/1UrRAEvgOaCCjpah74lGUow?pwd=1234%20%E6%8F%90%E5%8F%96%E7%A0%81:%201234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lide PowerPoint Standard…"/>
          <p:cNvSpPr txBox="1">
            <a:spLocks noGrp="1"/>
          </p:cNvSpPr>
          <p:nvPr>
            <p:ph type="body" idx="4294967295"/>
          </p:nvPr>
        </p:nvSpPr>
        <p:spPr>
          <a:xfrm>
            <a:off x="2092362" y="4011810"/>
            <a:ext cx="22892105" cy="3873501"/>
          </a:xfrm>
          <a:prstGeom prst="rect">
            <a:avLst/>
          </a:prstGeom>
        </p:spPr>
        <p:txBody>
          <a:bodyPr/>
          <a:lstStyle/>
          <a:p>
            <a:pPr algn="l" defTabSz="2413955">
              <a:lnSpc>
                <a:spcPct val="80000"/>
              </a:lnSpc>
              <a:defRPr sz="1188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pPr>
            <a:r>
              <a:rPr dirty="0"/>
              <a:t>Slide PowerPoint Standard</a:t>
            </a:r>
          </a:p>
          <a:p>
            <a:pPr algn="l" defTabSz="2413955">
              <a:lnSpc>
                <a:spcPct val="80000"/>
              </a:lnSpc>
              <a:defRPr sz="1188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pPr>
            <a:r>
              <a:rPr dirty="0"/>
              <a:t>Template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751EA48-8797-9489-4A54-605CC8144C49}"/>
              </a:ext>
            </a:extLst>
          </p:cNvPr>
          <p:cNvSpPr txBox="1"/>
          <p:nvPr/>
        </p:nvSpPr>
        <p:spPr>
          <a:xfrm>
            <a:off x="9405257" y="10363200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rtlCol="0" anchor="b">
            <a:normAutofit fontScale="25000" lnSpcReduction="20000"/>
          </a:bodyPr>
          <a:lstStyle/>
          <a:p>
            <a:pPr algn="l"/>
            <a:endParaRPr kumimoji="1" lang="zh-CN" altLang="en-US" dirty="0">
              <a:solidFill>
                <a:srgbClr val="FFFFFF"/>
              </a:solidFill>
              <a:effectLst/>
              <a:latin typeface="Alibaba PuHuiTi" pitchFamily="18" charset="-122"/>
              <a:ea typeface="Alibaba PuHuiTi" pitchFamily="18" charset="-122"/>
            </a:endParaRPr>
          </a:p>
        </p:txBody>
      </p:sp>
      <p:sp>
        <p:nvSpPr>
          <p:cNvPr id="3" name="正文级别 1…">
            <a:extLst>
              <a:ext uri="{FF2B5EF4-FFF2-40B4-BE49-F238E27FC236}">
                <a16:creationId xmlns:a16="http://schemas.microsoft.com/office/drawing/2014/main" id="{86CC2A66-20EA-5222-29A7-3AFBD0992910}"/>
              </a:ext>
            </a:extLst>
          </p:cNvPr>
          <p:cNvSpPr txBox="1">
            <a:spLocks noGrp="1"/>
          </p:cNvSpPr>
          <p:nvPr>
            <p:ph idx="1" hasCustomPrompt="1"/>
          </p:nvPr>
        </p:nvSpPr>
        <p:spPr>
          <a:xfrm>
            <a:off x="6764275" y="9682730"/>
            <a:ext cx="9202975" cy="1066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4300" b="1" i="0">
                <a:solidFill>
                  <a:srgbClr val="FFFFFF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  <a:lvl2pPr indent="0"/>
            <a:lvl3pPr indent="0">
              <a:defRPr sz="4300"/>
            </a:lvl3pPr>
            <a:lvl4pPr indent="0">
              <a:defRPr sz="4300"/>
            </a:lvl4pPr>
            <a:lvl5pPr indent="0">
              <a:defRPr sz="4300"/>
            </a:lvl5pPr>
          </a:lstStyle>
          <a:p>
            <a:r>
              <a:rPr lang="en" altLang="zh-CN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Speaker name and title</a:t>
            </a:r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1.  Subtitle Her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" dirty="0"/>
              <a:t>1.  Subtitle Here</a:t>
            </a:r>
            <a:endParaRPr dirty="0"/>
          </a:p>
        </p:txBody>
      </p:sp>
      <p:sp>
        <p:nvSpPr>
          <p:cNvPr id="151" name="2.  …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2.  …</a:t>
            </a:r>
          </a:p>
        </p:txBody>
      </p:sp>
      <p:sp>
        <p:nvSpPr>
          <p:cNvPr id="152" name="3.  …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3.  …</a:t>
            </a:r>
          </a:p>
        </p:txBody>
      </p:sp>
      <p:sp>
        <p:nvSpPr>
          <p:cNvPr id="153" name="4.  …"/>
          <p:cNvSpPr txBox="1">
            <a:spLocks noGrp="1"/>
          </p:cNvSpPr>
          <p:nvPr>
            <p:ph type="body" idx="2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4.  …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art 01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Part </a:t>
            </a:r>
            <a:r>
              <a:rPr lang="en-US" altLang="zh-CN" dirty="0"/>
              <a:t>01</a:t>
            </a:r>
            <a:endParaRPr dirty="0"/>
          </a:p>
        </p:txBody>
      </p:sp>
      <p:sp>
        <p:nvSpPr>
          <p:cNvPr id="156" name="1.  Subtitle Her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1.  Subtitle Here</a:t>
            </a:r>
          </a:p>
        </p:txBody>
      </p:sp>
      <p:sp>
        <p:nvSpPr>
          <p:cNvPr id="157" name="Section…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</p:spPr>
        <p:txBody>
          <a:bodyPr/>
          <a:lstStyle/>
          <a:p>
            <a:pPr algn="l" defTabSz="2438338">
              <a:lnSpc>
                <a:spcPct val="90000"/>
              </a:lnSpc>
              <a:defRPr sz="70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pPr>
            <a:r>
              <a:t>Section</a:t>
            </a:r>
          </a:p>
          <a:p>
            <a:pPr algn="l" defTabSz="2438338">
              <a:lnSpc>
                <a:spcPct val="90000"/>
              </a:lnSpc>
              <a:defRPr sz="70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pPr>
            <a:r>
              <a:t>Header Here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466691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hank you for…"/>
          <p:cNvSpPr txBox="1">
            <a:spLocks noGrp="1"/>
          </p:cNvSpPr>
          <p:nvPr>
            <p:ph type="body" idx="4294967295"/>
          </p:nvPr>
        </p:nvSpPr>
        <p:spPr>
          <a:xfrm>
            <a:off x="5439591" y="3724523"/>
            <a:ext cx="14677210" cy="5072381"/>
          </a:xfrm>
          <a:prstGeom prst="rect">
            <a:avLst/>
          </a:prstGeom>
        </p:spPr>
        <p:txBody>
          <a:bodyPr/>
          <a:lstStyle/>
          <a:p>
            <a:pPr defTabSz="2438338">
              <a:lnSpc>
                <a:spcPct val="90000"/>
              </a:lnSpc>
              <a:defRPr sz="15000">
                <a:solidFill>
                  <a:srgbClr val="FFFFFF"/>
                </a:solidFill>
                <a:latin typeface="Alibaba PuHuiTi H"/>
                <a:ea typeface="Alibaba PuHuiTi H"/>
                <a:cs typeface="Alibaba PuHuiTi H"/>
                <a:sym typeface="Alibaba PuHuiTi Heavy"/>
              </a:defRPr>
            </a:pPr>
            <a:r>
              <a:rPr dirty="0"/>
              <a:t>Thank you for</a:t>
            </a:r>
          </a:p>
          <a:p>
            <a:pPr defTabSz="2438338">
              <a:lnSpc>
                <a:spcPct val="90000"/>
              </a:lnSpc>
              <a:defRPr sz="15000">
                <a:solidFill>
                  <a:srgbClr val="FFFFFF"/>
                </a:solidFill>
                <a:latin typeface="Alibaba PuHuiTi H"/>
                <a:ea typeface="Alibaba PuHuiTi H"/>
                <a:cs typeface="Alibaba PuHuiTi H"/>
                <a:sym typeface="Alibaba PuHuiTi Heavy"/>
              </a:defRPr>
            </a:pPr>
            <a:r>
              <a:rPr dirty="0"/>
              <a:t>watching</a:t>
            </a:r>
          </a:p>
        </p:txBody>
      </p:sp>
      <p:sp>
        <p:nvSpPr>
          <p:cNvPr id="161" name="@ Contact information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@ Contact information 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矩形"/>
          <p:cNvSpPr/>
          <p:nvPr/>
        </p:nvSpPr>
        <p:spPr>
          <a:xfrm>
            <a:off x="1562877" y="9674923"/>
            <a:ext cx="3814136" cy="1425385"/>
          </a:xfrm>
          <a:prstGeom prst="rect">
            <a:avLst/>
          </a:prstGeom>
          <a:solidFill>
            <a:srgbClr val="2602C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矩形"/>
          <p:cNvSpPr/>
          <p:nvPr/>
        </p:nvSpPr>
        <p:spPr>
          <a:xfrm>
            <a:off x="12723559" y="9674923"/>
            <a:ext cx="3814136" cy="1425385"/>
          </a:xfrm>
          <a:prstGeom prst="rect">
            <a:avLst/>
          </a:prstGeom>
          <a:solidFill>
            <a:srgbClr val="61D3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5" name="矩形"/>
          <p:cNvSpPr/>
          <p:nvPr/>
        </p:nvSpPr>
        <p:spPr>
          <a:xfrm>
            <a:off x="7143219" y="9674923"/>
            <a:ext cx="3814136" cy="1425385"/>
          </a:xfrm>
          <a:prstGeom prst="rect">
            <a:avLst/>
          </a:prstGeom>
          <a:solidFill>
            <a:srgbClr val="1F4DD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6" name="Color"/>
          <p:cNvSpPr txBox="1"/>
          <p:nvPr/>
        </p:nvSpPr>
        <p:spPr>
          <a:xfrm>
            <a:off x="1523263" y="8083550"/>
            <a:ext cx="1601674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4600" b="1"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t>Color</a:t>
            </a:r>
          </a:p>
        </p:txBody>
      </p:sp>
      <p:sp>
        <p:nvSpPr>
          <p:cNvPr id="167" name="矩形"/>
          <p:cNvSpPr/>
          <p:nvPr/>
        </p:nvSpPr>
        <p:spPr>
          <a:xfrm>
            <a:off x="18276078" y="9674923"/>
            <a:ext cx="3814136" cy="1425385"/>
          </a:xfrm>
          <a:prstGeom prst="rect">
            <a:avLst/>
          </a:prstGeom>
          <a:solidFill>
            <a:srgbClr val="C82AD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C929D9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8" name="Font"/>
          <p:cNvSpPr txBox="1"/>
          <p:nvPr/>
        </p:nvSpPr>
        <p:spPr>
          <a:xfrm>
            <a:off x="1480159" y="3365499"/>
            <a:ext cx="153548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200" b="1"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t>Font</a:t>
            </a:r>
          </a:p>
        </p:txBody>
      </p:sp>
      <p:sp>
        <p:nvSpPr>
          <p:cNvPr id="169" name="阿里巴巴普惠体"/>
          <p:cNvSpPr txBox="1"/>
          <p:nvPr/>
        </p:nvSpPr>
        <p:spPr>
          <a:xfrm>
            <a:off x="1474213" y="5457616"/>
            <a:ext cx="4138270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4600" b="1"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t>阿里巴巴普惠体</a:t>
            </a:r>
          </a:p>
        </p:txBody>
      </p:sp>
      <p:sp>
        <p:nvSpPr>
          <p:cNvPr id="170" name="字体链接"/>
          <p:cNvSpPr txBox="1"/>
          <p:nvPr/>
        </p:nvSpPr>
        <p:spPr>
          <a:xfrm>
            <a:off x="8495944" y="3409950"/>
            <a:ext cx="2413712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4600" b="1"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t>字体链接</a:t>
            </a:r>
          </a:p>
        </p:txBody>
      </p:sp>
      <p:sp>
        <p:nvSpPr>
          <p:cNvPr id="171" name="链接: https://pan.baidu.com/s/1UrRAEvgOaCCjpah74lGUow?pwd=1234 提取码: 1234">
            <a:hlinkClick r:id="rId2"/>
          </p:cNvPr>
          <p:cNvSpPr txBox="1"/>
          <p:nvPr/>
        </p:nvSpPr>
        <p:spPr>
          <a:xfrm>
            <a:off x="8487156" y="5368696"/>
            <a:ext cx="15353861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2438337">
              <a:defRPr sz="4000" u="sng">
                <a:solidFill>
                  <a:srgbClr val="FFFFFF"/>
                </a:solidFill>
                <a:latin typeface="Noto Sans CJK SC DemiLight"/>
                <a:ea typeface="Noto Sans CJK SC DemiLight"/>
                <a:cs typeface="Noto Sans CJK SC DemiLight"/>
                <a:sym typeface="Noto Sans CJK SC DemiLight"/>
                <a:hlinkClick r:id="rId2"/>
              </a:defRPr>
            </a:lvl1pPr>
          </a:lstStyle>
          <a:p>
            <a:r>
              <a:rPr dirty="0">
                <a:solidFill>
                  <a:schemeClr val="tx1">
                    <a:lumMod val="20000"/>
                    <a:lumOff val="8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链接: https://pan.baidu.com/s/1UrRAEvgOaCCjpah74lGUow?pwd=1234 提取码: 1234 </a:t>
            </a:r>
          </a:p>
        </p:txBody>
      </p:sp>
      <p:sp>
        <p:nvSpPr>
          <p:cNvPr id="172" name="「百度网盘：1234」"/>
          <p:cNvSpPr txBox="1"/>
          <p:nvPr/>
        </p:nvSpPr>
        <p:spPr>
          <a:xfrm>
            <a:off x="10957509" y="3409950"/>
            <a:ext cx="5516982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4600" b="1"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t>「百度网盘：1234」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ln w="12700">
          <a:miter lim="400000"/>
        </a:ln>
        <a:extLst>
          <a:ext uri="{C572A759-6A51-4108-AA02-DFA0A04FC94B}">
            <ma14:wrappingTextBoxFlag xmlns:ma14="http://schemas.microsoft.com/office/mac/drawingml/2011/main" xmlns:a14="http://schemas.microsoft.com/office/drawing/2010/main" xmlns:m="http://schemas.openxmlformats.org/officeDocument/2006/math" xmlns:p="http://schemas.openxmlformats.org/presentationml/2006/main" xmlns:r="http://schemas.openxmlformats.org/officeDocument/2006/relationships" xmlns="" val="1"/>
          </a:ext>
        </a:extLst>
      </a:spPr>
      <a:bodyPr wrap="none" lIns="50800" tIns="50800" rIns="50800" bIns="50800" anchor="b">
        <a:normAutofit/>
      </a:bodyPr>
      <a:lstStyle>
        <a:defPPr algn="l">
          <a:defRPr dirty="0" smtClean="0">
            <a:solidFill>
              <a:srgbClr val="FFFFFF"/>
            </a:solidFill>
            <a:effectLst/>
            <a:latin typeface="Alibaba PuHuiTi" pitchFamily="18" charset="-122"/>
            <a:ea typeface="Alibaba PuHuiTi" pitchFamily="18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66</Words>
  <Application>Microsoft Macintosh PowerPoint</Application>
  <PresentationFormat>自定义</PresentationFormat>
  <Paragraphs>21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Alibaba PuHuiTi</vt:lpstr>
      <vt:lpstr>Alibaba PuHuiTi H</vt:lpstr>
      <vt:lpstr>Alibaba PuHuiTi Light</vt:lpstr>
      <vt:lpstr>Alibaba PuHuiTi Medium</vt:lpstr>
      <vt:lpstr>Noto Sans CJK SC DemiLight</vt:lpstr>
      <vt:lpstr>Avenir Next Medium</vt:lpstr>
      <vt:lpstr>Avenir Next Regular</vt:lpstr>
      <vt:lpstr>Helvetica Neue</vt:lpstr>
      <vt:lpstr>Helvetica Neue Medium</vt:lpstr>
      <vt:lpstr>22_ColorGradient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SegmentFault</dc:creator>
  <cp:lastModifiedBy>xinyue yu</cp:lastModifiedBy>
  <cp:revision>11</cp:revision>
  <dcterms:modified xsi:type="dcterms:W3CDTF">2025-04-09T07:09:06Z</dcterms:modified>
</cp:coreProperties>
</file>